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905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322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443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542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88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39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84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75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131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48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21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E4024-9786-403E-A9FF-1391E3625A67}" type="datetimeFigureOut">
              <a:rPr lang="en-US" smtClean="0"/>
              <a:t>6/17/2013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9C10D-76D2-4DD2-B485-5F7C01931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0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Last project v2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thing I liked most about marketing was the ad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05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flipV="1">
            <a:off x="0" y="6458527"/>
            <a:ext cx="381000" cy="381000"/>
          </a:xfrm>
        </p:spPr>
        <p:txBody>
          <a:bodyPr>
            <a:normAutofit fontScale="70000" lnSpcReduction="2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124527"/>
            <a:ext cx="60198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846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Marketing 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marketing concept I </a:t>
            </a:r>
            <a:r>
              <a:rPr lang="en-US" dirty="0"/>
              <a:t>used was </a:t>
            </a:r>
            <a:r>
              <a:rPr lang="en-US" dirty="0" smtClean="0"/>
              <a:t>product concept</a:t>
            </a:r>
          </a:p>
          <a:p>
            <a:r>
              <a:rPr lang="en-US" dirty="0" smtClean="0"/>
              <a:t>my </a:t>
            </a:r>
            <a:r>
              <a:rPr lang="en-US" dirty="0"/>
              <a:t>firm </a:t>
            </a:r>
            <a:r>
              <a:rPr lang="en-US" dirty="0" smtClean="0"/>
              <a:t>is employing </a:t>
            </a:r>
            <a:r>
              <a:rPr lang="en-US" dirty="0"/>
              <a:t>a product orientation </a:t>
            </a:r>
            <a:r>
              <a:rPr lang="en-US" dirty="0" smtClean="0"/>
              <a:t>I am </a:t>
            </a:r>
            <a:r>
              <a:rPr lang="en-US" dirty="0"/>
              <a:t>chiefly concerned with the quality of </a:t>
            </a:r>
            <a:r>
              <a:rPr lang="en-US" dirty="0" smtClean="0"/>
              <a:t>my </a:t>
            </a:r>
            <a:r>
              <a:rPr lang="en-US" dirty="0"/>
              <a:t>own product. </a:t>
            </a:r>
            <a:r>
              <a:rPr lang="en-US" dirty="0" smtClean="0"/>
              <a:t>my </a:t>
            </a:r>
            <a:r>
              <a:rPr lang="en-US" dirty="0"/>
              <a:t>firm would also assume that as long </a:t>
            </a:r>
            <a:r>
              <a:rPr lang="en-US"/>
              <a:t>as </a:t>
            </a:r>
            <a:r>
              <a:rPr lang="en-US" smtClean="0"/>
              <a:t>our </a:t>
            </a:r>
            <a:r>
              <a:rPr lang="en-US" dirty="0"/>
              <a:t>product was of a high standard, people would buy and consume the product.</a:t>
            </a:r>
          </a:p>
        </p:txBody>
      </p:sp>
    </p:spTree>
    <p:extLst>
      <p:ext uri="{BB962C8B-B14F-4D97-AF65-F5344CB8AC3E}">
        <p14:creationId xmlns:p14="http://schemas.microsoft.com/office/powerpoint/2010/main" val="129240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 liked the ad project because I am an idea person so to make those ideas real was very fun. I also found the game references that I put in there fun as well. the image was a nice one it was hard to find a good image that fit the mood I was trying to get. by the way the mood was to feel comfortable but be aware that we can kick you out if necessary.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81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152</Words>
  <Application>Microsoft Office PowerPoint</Application>
  <PresentationFormat>On-screen Show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Last project v2</vt:lpstr>
      <vt:lpstr>Ad project</vt:lpstr>
      <vt:lpstr>Marketing concept</vt:lpstr>
      <vt:lpstr>comments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Last project v2</dc:title>
  <dc:creator>Windows User</dc:creator>
  <cp:lastModifiedBy>Windows User</cp:lastModifiedBy>
  <cp:revision>7</cp:revision>
  <dcterms:created xsi:type="dcterms:W3CDTF">2013-06-14T20:08:54Z</dcterms:created>
  <dcterms:modified xsi:type="dcterms:W3CDTF">2013-06-17T21:22:34Z</dcterms:modified>
</cp:coreProperties>
</file>